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9AC1-030F-EB83-E744-5665B0A82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DCDDA-44B0-6BD2-C844-4E9D1684B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E81D-D3A4-1806-DEB0-F2CC8A61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CBE76-BBDE-3609-4EBD-04F61E8D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BC01E-FBA3-D8E1-558A-2EC51EE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2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5D41-58B5-7D72-04C1-9ADE3FCC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BCAAD-57B6-B81A-244C-4F6469D66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8ACE-65D6-43B4-1357-407BBFCB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27FC-873A-062A-5A5D-92234B6F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0E317-6022-DD82-CDE1-9B895984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D2357-AFFB-DC00-7C87-D9F55FEE5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CFFB-8E46-A840-7A70-FA836223F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0CE9D-D18D-9019-60B1-55E4E717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139B-45EE-C164-CBE8-FDF1A60F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A5F7-5E46-1730-CC46-040179EA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9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45A-F9B6-74E8-C0EB-B9AE622C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9B36-657A-7EDD-43CF-9BDCC229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52177-9932-19FC-D38B-CC40B403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3A253-823E-FA4D-670B-CB4364F6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B1B2-03A1-73D0-8A9D-168F1288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BD12-59C6-F3A7-AD96-969BB1D5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8097E-455A-D715-4750-512AC68D0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EC63-875A-CDA9-0C65-E10C2100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3756-9B50-0EF4-A28C-A98B3125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49A4-8303-9E30-1EB3-83DCEAF1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8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729-2468-F31B-535F-E78E76FA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C3B9-2995-0213-5BA8-88AF245C2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251E6-E2DC-CDF7-F08B-ED5F0F621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CD1C2-5496-9733-D0CF-57548F4C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8CD0-F25A-6DDD-A9CB-EC3E05F8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44B85-C620-87DB-A698-C6AB2606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1C38-988B-9AE1-AC93-58139F59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73C26-0FD1-681B-BF02-81E6BBC5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3ADA1-1B8E-9C88-4B99-ECF52AC14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F9BD9-2EDB-AECE-75D7-9B7F51100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CFCF0-9E48-8674-3041-2E2699622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3E62F-9DBC-85DD-199A-4C9480C4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3435B-9F71-1FC1-E2C8-A8B88CFC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B06D9-CF36-F859-407D-BCAD47F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3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4565-EAD8-F454-5A83-3E6B9B0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F54E2-0B03-C0E8-2DB0-55DA9F81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50754-BE40-A43E-06F8-1632A03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75565-0C55-8C68-26E0-02A2C645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0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DAD4D-CA71-394C-BD28-15E5B436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65B4B-736B-8299-99F8-A6ECBF0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BD500-E258-CF6F-0349-B5CB992C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5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AAD8-CEB4-13CF-8203-8F86C7D3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1ABD-7046-B20A-2D0F-035D688F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8A264-660B-D7E9-9EB6-368E95FDE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74902-442C-669F-F72A-FBC2B3A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591A-5031-BDB2-6605-6F27D053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A53D0-1795-0496-C374-9941D63C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EFEF-683A-1E1D-DCE4-53423B4E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5AAF3-41DD-DCBA-2792-869053C2F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569A1-B883-C369-CAC7-39A93E5DA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D0AD2-D445-F6BE-4171-48750A72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3DA2C-AE4D-4759-AC50-C365261A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49137-C772-5E4F-A2AF-7401C7EC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A2D34-49F3-5B97-2E31-B58A9670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141AB-25DD-F483-8B91-CB47D5E6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D7B6-50C2-99C6-58DD-276E02745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E799-5C11-B030-FF0F-B389B93E8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F3110-B792-95FC-93FB-86C9CCE70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558D-DC92-FA1D-8332-F173119FB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357" y="802299"/>
            <a:ext cx="8818536" cy="735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INDIAN INSTITUTE OF MATERIALS MANAGEMENT</a:t>
            </a:r>
            <a:br>
              <a:rPr lang="en-US" sz="2000" b="1" dirty="0"/>
            </a:br>
            <a:r>
              <a:rPr lang="en-US" sz="2700" b="1" dirty="0"/>
              <a:t>VADODARA BRANCH</a:t>
            </a:r>
            <a:endParaRPr lang="en-IN" sz="2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431" y="634520"/>
            <a:ext cx="960939" cy="884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3999" y="644045"/>
            <a:ext cx="2412569" cy="735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21E4F-9EAB-18FF-E12D-860E09225C4F}"/>
              </a:ext>
            </a:extLst>
          </p:cNvPr>
          <p:cNvSpPr txBox="1"/>
          <p:nvPr/>
        </p:nvSpPr>
        <p:spPr>
          <a:xfrm>
            <a:off x="1317356" y="1886328"/>
            <a:ext cx="976393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EVENING TALK: LOGISTICS &amp; OPERATION SINDOOR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/>
              <a:t>DATE: 12.07.2025 AT 18.30 PM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VENUE: IIMM HALL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SPEAKER:  </a:t>
            </a:r>
            <a:r>
              <a:rPr lang="en-IN" sz="3200" b="1" dirty="0"/>
              <a:t>AIR WARRIOR DINESH PATEL </a:t>
            </a:r>
          </a:p>
        </p:txBody>
      </p:sp>
    </p:spTree>
    <p:extLst>
      <p:ext uri="{BB962C8B-B14F-4D97-AF65-F5344CB8AC3E}">
        <p14:creationId xmlns:p14="http://schemas.microsoft.com/office/powerpoint/2010/main" val="331447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F5394-3514-4476-F8C8-CD214E46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497339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SPEEKERS PROFILE</a:t>
            </a:r>
            <a:endParaRPr lang="en-IN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6F5D-22BD-AF39-D0ED-93808528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01858"/>
            <a:ext cx="9603275" cy="4164487"/>
          </a:xfrm>
        </p:spPr>
        <p:txBody>
          <a:bodyPr>
            <a:normAutofit lnSpcReduction="10000"/>
          </a:bodyPr>
          <a:lstStyle/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IN" sz="21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 Term President of Poorva </a:t>
            </a:r>
            <a:r>
              <a:rPr lang="en-IN" sz="21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Sainik</a:t>
            </a:r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 Seva Parishad 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Ex-President – Bita – 5 times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1971 Indo-Pak war participant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17 years of service with Indian Air Force.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15 years in IT business as Disu System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Winner of two car rallies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Author of two books (</a:t>
            </a:r>
            <a:r>
              <a:rPr lang="en-IN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) Fail to Win &amp; (ii) Sell to Win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Passionate of Yoga &amp; Gardening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Life coach and trained more than 10,000 people.</a:t>
            </a:r>
          </a:p>
          <a:p>
            <a:r>
              <a:rPr lang="en-IN" sz="2100" dirty="0">
                <a:latin typeface="Calibri" panose="020F0502020204030204" pitchFamily="34" charset="0"/>
                <a:cs typeface="Calibri" panose="020F0502020204030204" pitchFamily="34" charset="0"/>
              </a:rPr>
              <a:t>The speaker has participated in a significant number of television debates on the subject. 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8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69EF-6F83-D13C-C9B3-869CBB70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410"/>
            <a:ext cx="10515600" cy="535555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dirty="0"/>
              <a:t>IIMM Vadodara Branch successfully organized an engaging Evening Talk on the theme “Logistics &amp; Operation </a:t>
            </a:r>
            <a:r>
              <a:rPr lang="en-IN" dirty="0" err="1"/>
              <a:t>Sindoor</a:t>
            </a:r>
            <a:r>
              <a:rPr lang="en-IN" dirty="0"/>
              <a:t>” by Air Warrior Dinesh Patel on 12</a:t>
            </a:r>
            <a:r>
              <a:rPr lang="en-IN" baseline="30000" dirty="0"/>
              <a:t>th</a:t>
            </a:r>
            <a:r>
              <a:rPr lang="en-IN" dirty="0"/>
              <a:t> July, 2025 at IIMM Conference Room.  The session featured esteemed Ex-Army officers who shared valuable insights drawn from their firsthand experience with logistics during wartime operations.  Their in-depth perspectives on the strategic and operational aspects of military logistics captivated the audience.  The event received high appreciation for the speakers, the subject matter and the overall execution.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7B7159-D901-B56A-8F6C-D25E3A739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2" y="712923"/>
            <a:ext cx="5920352" cy="592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4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16A56E-E7AF-6308-611B-99F2CD75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8" y="371959"/>
            <a:ext cx="10895308" cy="633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72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6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BF376F-390D-101F-7C36-B5528A89F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5" y="125329"/>
            <a:ext cx="11856203" cy="6616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35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207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INDIAN INSTITUTE OF MATERIALS MANAGEMENT VADODARA BRANCH</vt:lpstr>
      <vt:lpstr>SPEEKERS PROFILE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5</cp:revision>
  <dcterms:created xsi:type="dcterms:W3CDTF">2025-07-16T04:52:57Z</dcterms:created>
  <dcterms:modified xsi:type="dcterms:W3CDTF">2025-07-16T05:36:14Z</dcterms:modified>
</cp:coreProperties>
</file>